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142852"/>
            <a:ext cx="6643734" cy="264318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6"/>
            <a:ext cx="550072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Обеззараживание </a:t>
            </a:r>
            <a:r>
              <a:rPr lang="ru-R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8858312" cy="369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ез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5214974" cy="34744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12396"/>
            <a:ext cx="6169018" cy="315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286544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Карантинное фитосанитарное обеззараживание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процедура по уничтожению, удалению, стерилизации (лишению репродуктивной способности) вредных организмов или лишению их жизнеспособности. Обеззараживание проводится в целях недопущения заражения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 и воспрепятствования распространению вредных организмов, создающих возникновение угрозы причинения вреда жизни, здоровью граждан, вреда животным, растениям, окружающей среде.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2018 года, в соответствии с ч. 1 статьи 27 Федерального закона от 21 июля 2014 №206-ФЗ  «О карантине растений», работы по карантинному фитосанитарному обеззараживанию проводятся юридическими лицами, индивидуальными предпринимателями, получившими лицензию на право проведения таких работ, в соответствии с Положением о лицензировании деятельности юридических лиц, индивидуальных предпринимателей на право выполнения работ по карантинному фитосанитарному обеззараживанию, утвержденным постановлением Правительства РФ от 3 февраля 2017 № 133. Лицензия выдается на выполнение работ по обеззараживанию, предусмотренных перечнем, установленным постановлением Правительства РФ от 9 августа 2016 № 768 «Об установлении видов работ по карантинному фитосанитарному обеззараживанию».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357982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обеззараживанию в соответствии с Законом проводятся в следующих случаях: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ввоза в РФ или вывоза из РФ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объектов;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оформления карантинного сертификата;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оформления фитосанитарного сертификата;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вынесения должностным лицом федерального органа исполнительной власти, осуществляющего функции по контролю и надзору в области карантина растений, предписания о проведении карантинного фитосанитарного обеззараживания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выбора собственником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 карантинного фитосанитарного обеззараживания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 в качестве карантинной фитосанитарной меры в случае, если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продукция заражена или засорена карантинными объектами.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проведения карантинного фитосанитарного обеззараживания составляется акт карантинного фитосанитарного обеззараживания в соответствии с приказом Минсельхоза России от 26 декабря 2016 года N 587.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 соответствии с п.23 Приказа Минсельхоза России от 29.12.2010г. №456 - складские помещения организаций, индивидуальных предпринимателей и граждан, осуществляющих хранение и переработку зерна и продуктов его переработки,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подлежат регулярному, не реже одного раза в год, профилактическому фитосанитарному обеззараживанию методом фумигации.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86544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КФО  (Карантинное фитосанитарное обеззараживание) предполагает профессиональную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обработку территории, помещений (складов, зернохранилищ и пр.), транспортных средств, продукции или тары (деревянных ящиков, паллет и т. д.), проводящуюся с целью уничтожения карантинных организмов: насекомых-вредителей, сорных растений, нематод, грибов, бактерий и вирусов.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КФО могут только те организации, у которых есть соответствующая лицензия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 осуществление обработки. При выполнении процедуры необходимо соблюдать требования безопасности и санитарные нормы. Все применяющиеся препараты должны быть официально зарегистрированы и не представлять угрозы для окружающей среды, а также для здоровья людей и животных. Использованные при обработке вещества не должны в дальнейшем повлиять на качество продукции и безопасность материалов (ФЗ № 206 ст. 27 ч. 3).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проведения обеззараживания в обязательном порядке составляется акт, подтверждающий, что обработанный объект или продукция не содержат карантинных организмов и соответствуют всем фитосанитарным требованиям (ФЗ № 206 ст. 27 ч.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072230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Виды КФО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фитосанитарной обработки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материалов и объектов подойдут не все препараты и не все методы. Эффективным признаётся только то воздействие, которое позволяет гарантированно уничтожить вредоносные организмы (в т. ч. личинки, куколки и яйца насекомых, а также микроорганизмы). Все виды работ, позволяющие добиться такого результата и обеспечить фитосанитарную безопасность, определены Правительством РФ и перечислены в Постановлении № 768 от 09.08.2016: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обработка пестицидами 1 класса опасности;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обработка пестицидами 2, 3 и 4 классов опасности;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уничтожение карантинных объектов с использованием высокотемпературных методов;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применение низких температур для уничтожения вредоносных организмов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рефрижерация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воздействие вакуумом;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обработка с применением повышенного давления воздуха;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применение ионизирующего облучения (радиации).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86544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применяют КФО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Акт о проведённом КФО требуется для оформления фитосанитарного сертификата. Соответствие международным фитосанитарным требованиям является обязательным условием для экспорта и реэкспорта грузов. Страна-импортёр также может наложить дополнительные ограничения и требовать, чтобы поставляемая продукция обрабатывалась определённым образом. Подобные условия могут быть продиктованы как требованиями безопасности, так и заботой об экологии и др. нюансами.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КФО в обязательном порядке проводится, если при пересечении границы в 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 и материалах, которые вывозятся с территории РФ или импортируются в нашу страну, находят карантинные организмы. На пропускных пунктах такой груз всегда проходит фитосанитарный контроль. Если владелец, осуществляющий ввоз или вывоз продукции, заранее не произвёл её обеззараживания и при проверке не предъявит все необходимые документы, законодательством предусматривается штраф по ст. 10.2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РФ.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357982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Вывоз груза из тех регионов РФ, где объявлен карантин в связи с распространением вредителей, невозможен без карантинного сертификата (ст. 10.2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РФ). Для его оформления нужен акт, подтверждающий проведение КФО на территории складов, зернохранилищ и иных помещений, где находилась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продукция. Проведение обработки обеспечит надлежащие фитосанитарные условия при хранении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материалов и позволит получить положительное заключение по итогам карантинного исследования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Фитосанитарному обеззараживанию подлежат транспортные средства, на которых вывозилась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продукция из тех стран, где были выявлены вредоносные организмы, и из регионов РФ, где введён карантин (ФЗ № 206 ст. 27 ч. 6).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КФО объектов и продукции проводится, если заражение карантинными организмами было выявлено должностным лицом при проверке. В этом случае инспекторы выписывают обязательное к исполнению предписание.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357982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Выбрать КФО в качестве действенной меры может и сам владелец помещения или груза. Если Вы обнаруживаете, что принадлежащая Вам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подкарантинная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продукция заражена или склад не соответствует фитосанитарным нормам, можно самостоятельно обратиться в организацию, у которой есть лицензия на проведение КФО и уничтожить всех вредителей.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Обеззараживание продукции также проводится, если этого требуют условия контракта.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КФО проводится с целью профилактики заражения продукции карантинными вредителями. Например, в Приказе № 456 Минсельхоза РФ от 29.12.2010 отражено, что все помещения, в которых хранится зерно или осуществляется его переработка, должны регулярно, не реже раза в год, проходить фумигацию.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263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Обеззараживание подкарантинной продукции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Обеззараживание подкарантинной продукции</dc:title>
  <dc:creator>Оля</dc:creator>
  <cp:lastModifiedBy>Оля</cp:lastModifiedBy>
  <cp:revision>10</cp:revision>
  <dcterms:created xsi:type="dcterms:W3CDTF">2022-03-30T10:49:07Z</dcterms:created>
  <dcterms:modified xsi:type="dcterms:W3CDTF">2022-03-30T12:14:22Z</dcterms:modified>
</cp:coreProperties>
</file>